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93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6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9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84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22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3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35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0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44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9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2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6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5A9BB-ACC7-4A03-9E4F-E37B266BA21B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543229-1558-439C-B556-82B19366E32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3B42CE-14AA-0D84-053D-6AA6C0B6A94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45" y="172889"/>
            <a:ext cx="3779528" cy="548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94EB8B-DFCC-F109-2F49-FF844C81C0C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845" y="11223428"/>
            <a:ext cx="4127000" cy="78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2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EDAB-64CA-3764-A5A6-9F093D07B1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531EC-5878-7DCB-0661-D0E46921E3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37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Dragos Enache</dc:creator>
  <cp:lastModifiedBy>Dragos Enache</cp:lastModifiedBy>
  <cp:revision>1</cp:revision>
  <dcterms:created xsi:type="dcterms:W3CDTF">2026-02-24T09:42:55Z</dcterms:created>
  <dcterms:modified xsi:type="dcterms:W3CDTF">2026-02-24T09:46:48Z</dcterms:modified>
</cp:coreProperties>
</file>